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"/>
            <a:ext cx="4252766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5410200" cy="4953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P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odrška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O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snaživanje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K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reativnost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R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adni odnos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E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dukacija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N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apredak</a:t>
            </a:r>
            <a:r>
              <a:rPr lang="hr-HR" sz="4000" dirty="0" smtClean="0">
                <a:latin typeface="Arial Black" pitchFamily="34" charset="0"/>
              </a:rPr>
              <a:t/>
            </a:r>
            <a:br>
              <a:rPr lang="hr-HR" sz="4000" dirty="0" smtClean="0">
                <a:latin typeface="Arial Black" pitchFamily="34" charset="0"/>
              </a:rPr>
            </a:br>
            <a:r>
              <a:rPr lang="hr-HR" sz="4000" dirty="0" smtClean="0">
                <a:solidFill>
                  <a:srgbClr val="C00000"/>
                </a:solidFill>
                <a:latin typeface="Arial Black" pitchFamily="34" charset="0"/>
              </a:rPr>
              <a:t>I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ndividualni</a:t>
            </a:r>
            <a:r>
              <a:rPr lang="hr-HR" sz="4000" dirty="0" smtClean="0">
                <a:latin typeface="Arial Black" pitchFamily="34" charset="0"/>
              </a:rPr>
              <a:t> 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pristup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31446" b="29246"/>
          <a:stretch>
            <a:fillRect/>
          </a:stretch>
        </p:blipFill>
        <p:spPr bwMode="auto">
          <a:xfrm>
            <a:off x="2438400" y="5334000"/>
            <a:ext cx="41122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28600"/>
            <a:ext cx="2478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  <a:latin typeface="Arial Black" pitchFamily="34" charset="0"/>
              </a:rPr>
              <a:t>P O K R E N I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0600"/>
            <a:ext cx="1066800" cy="111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85800" y="1371600"/>
            <a:ext cx="5638800" cy="2637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Projekt 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POKRENI – Podrška – Osnaživanje – Kreativnost – Radni odnos – Edukacija – Napredak – Individualni pristup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 usmjeren je na izgradnju poticajnog okruženja i pružanje podrške nezaposlenim marginaliziranim osobama u prevladavanju uzroka socijalne isključenosti i povećanju mogućnosti pristupa tržištu rada te stvaranja osjećaja sigurnosti i njihove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samorealizacije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u zajednici i društvu kojemu pripadamo organizacijom i provedbom obrazovnih i integrativnih sadržaja podrške te specijaliziranih usluga mentorstva.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6019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www.esf.hr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4" name="Picture 13" descr="logići 2 POKRE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267200"/>
            <a:ext cx="5257800" cy="2257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28600"/>
            <a:ext cx="2478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  <a:latin typeface="Arial Black" pitchFamily="34" charset="0"/>
              </a:rPr>
              <a:t>P O K R E N I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 txBox="1">
            <a:spLocks noGrp="1"/>
          </p:cNvSpPr>
          <p:nvPr>
            <p:ph idx="1"/>
          </p:nvPr>
        </p:nvSpPr>
        <p:spPr bwMode="auto">
          <a:xfrm>
            <a:off x="533400" y="1295400"/>
            <a:ext cx="5638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Nositelj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projekta: 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Ženska udruga “IZVOR”</a:t>
            </a:r>
          </a:p>
          <a:p>
            <a:pPr marL="365125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Partneri: 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765175" lvl="1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Grad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Osijek </a:t>
            </a:r>
            <a:endParaRPr lang="hr-HR" sz="1400" dirty="0" smtClean="0">
              <a:latin typeface="Arial" pitchFamily="34" charset="0"/>
              <a:cs typeface="Arial" pitchFamily="34" charset="0"/>
            </a:endParaRPr>
          </a:p>
          <a:p>
            <a:pPr marL="765175" lvl="1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r>
              <a:rPr lang="hr-HR" sz="1400" dirty="0" smtClean="0">
                <a:latin typeface="Arial" pitchFamily="34" charset="0"/>
                <a:cs typeface="Arial" pitchFamily="34" charset="0"/>
              </a:rPr>
              <a:t>Udruga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gluhoslijepih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 osoba grada Osijeka i OBŽ</a:t>
            </a:r>
            <a:endParaRPr lang="hr-HR" sz="1400" dirty="0">
              <a:latin typeface="Arial" pitchFamily="34" charset="0"/>
              <a:cs typeface="Arial" pitchFamily="34" charset="0"/>
            </a:endParaRPr>
          </a:p>
          <a:p>
            <a:pPr marL="365125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Trajanje: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30.08.2018. 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–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28.02.2020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. 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365125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None/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just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eaLnBrk="0" hangingPunct="0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8" charset="0"/>
              <a:buChar char="•"/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eaLnBrk="0" hangingPunct="0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Wingdings" pitchFamily="2" charset="2"/>
              <a:buNone/>
              <a:defRPr/>
            </a:pP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logići 2 POKRE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038600"/>
            <a:ext cx="5410200" cy="2323112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572000"/>
            <a:ext cx="1066800" cy="111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086600" y="5791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www.esf.hr</a:t>
            </a:r>
            <a:endParaRPr lang="en-US" sz="11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457200"/>
            <a:ext cx="3505200" cy="3429000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odrška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O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snaživanje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reativnost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R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adni odnos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E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dukacija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apredak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ndividualni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pristup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914400" y="3505200"/>
            <a:ext cx="769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365125" marR="0" lvl="0" indent="-255588" algn="l" defTabSz="914400" rtl="0" eaLnBrk="0" fontAlgn="auto" latin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1B587C"/>
              </a:buClr>
              <a:buSzTx/>
              <a:buFont typeface="Georgia" pitchFamily="18" charset="0"/>
              <a:buChar char="•"/>
              <a:tabLst/>
              <a:defRPr/>
            </a:pPr>
            <a:r>
              <a:rPr kumimoji="0" lang="hr-H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Verificirano osposobljavanje za zanimanja tražena na tržištu rada </a:t>
            </a:r>
          </a:p>
          <a:p>
            <a:pPr marL="365125" marR="0" lvl="0" indent="-255588" algn="l" defTabSz="914400" rtl="0" eaLnBrk="0" fontAlgn="auto" latin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1B587C"/>
              </a:buClr>
              <a:buSzTx/>
              <a:buFont typeface="Georgia" pitchFamily="18" charset="0"/>
              <a:buChar char="•"/>
              <a:tabLst/>
              <a:defRPr/>
            </a:pPr>
            <a:r>
              <a:rPr lang="hr-HR" sz="1900" dirty="0" smtClean="0">
                <a:latin typeface="Arial" pitchFamily="34" charset="0"/>
                <a:cs typeface="Arial" pitchFamily="34" charset="0"/>
              </a:rPr>
              <a:t>Specijalizirane usluge mentorstva i podrške pri zapošljavanju</a:t>
            </a:r>
          </a:p>
          <a:p>
            <a:pPr marL="365125" marR="0" lvl="0" indent="-255588" algn="l" defTabSz="914400" rtl="0" eaLnBrk="0" fontAlgn="auto" latin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1B587C"/>
              </a:buClr>
              <a:buSzTx/>
              <a:buFont typeface="Georgia" pitchFamily="18" charset="0"/>
              <a:buChar char="•"/>
              <a:tabLst/>
              <a:defRPr/>
            </a:pPr>
            <a:r>
              <a:rPr kumimoji="0" lang="hr-H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Edukacije</a:t>
            </a:r>
            <a:r>
              <a:rPr kumimoji="0" lang="hr-H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 integrativni sadržaji (tečaj engleskog jezika, osnove informatike)</a:t>
            </a:r>
          </a:p>
          <a:p>
            <a:pPr marL="365125" marR="0" lvl="0" indent="-255588" algn="l" defTabSz="914400" rtl="0" eaLnBrk="0" fontAlgn="auto" latin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1B587C"/>
              </a:buClr>
              <a:buSzTx/>
              <a:buFont typeface="Georgia" pitchFamily="18" charset="0"/>
              <a:buChar char="•"/>
              <a:tabLst/>
              <a:defRPr/>
            </a:pPr>
            <a:r>
              <a:rPr lang="hr-HR" sz="1900" baseline="0" dirty="0" smtClean="0">
                <a:latin typeface="Arial" pitchFamily="34" charset="0"/>
                <a:cs typeface="Arial" pitchFamily="34" charset="0"/>
              </a:rPr>
              <a:t>Edukacije</a:t>
            </a:r>
            <a:r>
              <a:rPr lang="hr-HR" sz="1900" dirty="0" smtClean="0">
                <a:latin typeface="Arial" pitchFamily="34" charset="0"/>
                <a:cs typeface="Arial" pitchFamily="34" charset="0"/>
              </a:rPr>
              <a:t> za stručnjake koji rade s marginaliziranim skupinama</a:t>
            </a:r>
          </a:p>
          <a:p>
            <a:pPr marL="365125" marR="0" lvl="0" indent="-255588" algn="l" defTabSz="914400" rtl="0" eaLnBrk="0" fontAlgn="auto" latinLnBrk="0" hangingPunct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1B587C"/>
              </a:buClr>
              <a:buSzTx/>
              <a:buFont typeface="Georgia" pitchFamily="18" charset="0"/>
              <a:buChar char="•"/>
              <a:tabLst/>
              <a:defRPr/>
            </a:pPr>
            <a:r>
              <a:rPr kumimoji="0" lang="hr-H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Istraživanja,</a:t>
            </a:r>
            <a:r>
              <a:rPr kumimoji="0" lang="hr-H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stručne rasprave, osvrti i analize</a:t>
            </a:r>
            <a:endParaRPr kumimoji="0" lang="hr-HR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8600"/>
            <a:ext cx="2478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t="31446" b="29246"/>
          <a:stretch>
            <a:fillRect/>
          </a:stretch>
        </p:blipFill>
        <p:spPr bwMode="auto">
          <a:xfrm>
            <a:off x="2438400" y="5410200"/>
            <a:ext cx="41122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Logo -dopis.jpg"/>
          <p:cNvPicPr>
            <a:picLocks noChangeAspect="1"/>
          </p:cNvPicPr>
          <p:nvPr/>
        </p:nvPicPr>
        <p:blipFill>
          <a:blip r:embed="rId2" cstate="print"/>
          <a:srcRect b="36957"/>
          <a:stretch>
            <a:fillRect/>
          </a:stretch>
        </p:blipFill>
        <p:spPr bwMode="auto">
          <a:xfrm>
            <a:off x="3124200" y="152400"/>
            <a:ext cx="2286000" cy="129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3846" b="13846"/>
          <a:stretch>
            <a:fillRect/>
          </a:stretch>
        </p:blipFill>
        <p:spPr bwMode="auto">
          <a:xfrm>
            <a:off x="1905000" y="1676400"/>
            <a:ext cx="4953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 t="61905"/>
          <a:stretch>
            <a:fillRect/>
          </a:stretch>
        </p:blipFill>
        <p:spPr bwMode="auto">
          <a:xfrm>
            <a:off x="2286000" y="5257800"/>
            <a:ext cx="409872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Podrška Osnaživanje Kreativnost Radni odnos Edukacija Napredak Individualni pristup </vt:lpstr>
      <vt:lpstr>P O K R E N I</vt:lpstr>
      <vt:lpstr>P O K R E N I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Podrška Osnaživanje Kreativnost Radni odnos Edukacija Napredak Individualni pristup </dc:title>
  <dc:creator>Marina</dc:creator>
  <cp:lastModifiedBy>Marina</cp:lastModifiedBy>
  <cp:revision>17</cp:revision>
  <dcterms:created xsi:type="dcterms:W3CDTF">2006-08-16T00:00:00Z</dcterms:created>
  <dcterms:modified xsi:type="dcterms:W3CDTF">2018-10-26T09:29:16Z</dcterms:modified>
</cp:coreProperties>
</file>